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7" r:id="rId2"/>
  </p:sldIdLst>
  <p:sldSz cx="21383625" cy="30275213"/>
  <p:notesSz cx="6858000" cy="9144000"/>
  <p:defaultTextStyle>
    <a:defPPr>
      <a:defRPr lang="en-US"/>
    </a:defPPr>
    <a:lvl1pPr marL="0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1pPr>
    <a:lvl2pPr marL="1264112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2pPr>
    <a:lvl3pPr marL="2528225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3pPr>
    <a:lvl4pPr marL="3792337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4pPr>
    <a:lvl5pPr marL="5056449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5pPr>
    <a:lvl6pPr marL="6320561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6pPr>
    <a:lvl7pPr marL="7584674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7pPr>
    <a:lvl8pPr marL="8848786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8pPr>
    <a:lvl9pPr marL="10112898" algn="l" defTabSz="1264112" rtl="0" eaLnBrk="1" latinLnBrk="0" hangingPunct="1">
      <a:defRPr sz="497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2C4A"/>
    <a:srgbClr val="0169B5"/>
    <a:srgbClr val="E722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26" autoAdjust="0"/>
    <p:restoredTop sz="94660"/>
  </p:normalViewPr>
  <p:slideViewPr>
    <p:cSldViewPr snapToGrid="0">
      <p:cViewPr>
        <p:scale>
          <a:sx n="33" d="100"/>
          <a:sy n="33" d="100"/>
        </p:scale>
        <p:origin x="421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60976CE-8158-DE11-F71F-35216B190E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4"/>
            <a:ext cx="21383625" cy="3027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22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C9C5661-2861-04FA-9E61-AECF572A71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"/>
            <a:ext cx="21383625" cy="3027416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7D1EF917-C59C-CD68-16EC-C373329A246C}"/>
              </a:ext>
            </a:extLst>
          </p:cNvPr>
          <p:cNvSpPr/>
          <p:nvPr userDrawn="1"/>
        </p:nvSpPr>
        <p:spPr>
          <a:xfrm>
            <a:off x="0" y="0"/>
            <a:ext cx="21383625" cy="30275213"/>
          </a:xfrm>
          <a:prstGeom prst="rect">
            <a:avLst/>
          </a:prstGeom>
          <a:solidFill>
            <a:schemeClr val="dk1">
              <a:alpha val="58000"/>
            </a:schemeClr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600" b="1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*</a:t>
            </a:r>
            <a:r>
              <a:rPr lang="ko-KR" altLang="en-US" sz="16600" b="1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참고용</a:t>
            </a:r>
            <a:r>
              <a:rPr lang="en-US" altLang="ko-KR" sz="16600" b="1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*</a:t>
            </a:r>
          </a:p>
          <a:p>
            <a:pPr algn="ctr"/>
            <a:r>
              <a:rPr lang="ko-KR" altLang="en-US" sz="16600" b="1">
                <a:ln>
                  <a:solidFill>
                    <a:schemeClr val="accent1">
                      <a:alpha val="0"/>
                    </a:schemeClr>
                  </a:solidFill>
                </a:ln>
              </a:rPr>
              <a:t>예시사진</a:t>
            </a:r>
          </a:p>
        </p:txBody>
      </p:sp>
    </p:spTree>
    <p:extLst>
      <p:ext uri="{BB962C8B-B14F-4D97-AF65-F5344CB8AC3E}">
        <p14:creationId xmlns:p14="http://schemas.microsoft.com/office/powerpoint/2010/main" val="673028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1445BA-7306-E631-4526-962C7031DA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1863" y="4952603"/>
            <a:ext cx="16039902" cy="10544112"/>
          </a:xfrm>
          <a:prstGeom prst="rect">
            <a:avLst/>
          </a:prstGeom>
        </p:spPr>
        <p:txBody>
          <a:bodyPr anchor="b"/>
          <a:lstStyle>
            <a:lvl1pPr algn="ctr">
              <a:defRPr sz="1650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ED10633-ECC3-46B6-1804-0BC780AF6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1863" y="15902088"/>
            <a:ext cx="16039902" cy="730993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6600"/>
            </a:lvl1pPr>
            <a:lvl2pPr marL="1257346" indent="0" algn="ctr">
              <a:buNone/>
              <a:defRPr sz="5500"/>
            </a:lvl2pPr>
            <a:lvl3pPr marL="2514691" indent="0" algn="ctr">
              <a:buNone/>
              <a:defRPr sz="4950"/>
            </a:lvl3pPr>
            <a:lvl4pPr marL="3772037" indent="0" algn="ctr">
              <a:buNone/>
              <a:defRPr sz="4400"/>
            </a:lvl4pPr>
            <a:lvl5pPr marL="5029383" indent="0" algn="ctr">
              <a:buNone/>
              <a:defRPr sz="4400"/>
            </a:lvl5pPr>
            <a:lvl6pPr marL="6286729" indent="0" algn="ctr">
              <a:buNone/>
              <a:defRPr sz="4400"/>
            </a:lvl6pPr>
            <a:lvl7pPr marL="7544074" indent="0" algn="ctr">
              <a:buNone/>
              <a:defRPr sz="4400"/>
            </a:lvl7pPr>
            <a:lvl8pPr marL="8801420" indent="0" algn="ctr">
              <a:buNone/>
              <a:defRPr sz="4400"/>
            </a:lvl8pPr>
            <a:lvl9pPr marL="10058766" indent="0" algn="ctr">
              <a:buNone/>
              <a:defRPr sz="44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E57EB09-D6A4-9019-CC5C-A98E905FEA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108F3D-F38D-A8D8-D18D-C8139931C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69664D-C83C-93C1-B403-4ECA5E41D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6010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C66D44-16B6-7695-BF6F-392033152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1" y="1612681"/>
            <a:ext cx="18441085" cy="5851474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773235-BE6A-B148-079F-523AF33D1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1271" y="8058998"/>
            <a:ext cx="18441085" cy="192111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B78A2F0-DAB0-5086-96B9-5236A07618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EC2BFB-29A4-7F09-F908-2550077B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0DCAF0-147A-4AAE-4C0D-0DEFE86E5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337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5E8C14-754E-F6B7-CD39-37162A319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173" y="7547876"/>
            <a:ext cx="18445452" cy="12593008"/>
          </a:xfrm>
          <a:prstGeom prst="rect">
            <a:avLst/>
          </a:prstGeom>
        </p:spPr>
        <p:txBody>
          <a:bodyPr anchor="b"/>
          <a:lstStyle>
            <a:lvl1pPr>
              <a:defRPr sz="1650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DA854-D89D-786C-0AC6-C9953C41D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58173" y="20259851"/>
            <a:ext cx="18445452" cy="66225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1pPr>
            <a:lvl2pPr marL="1257346" indent="0">
              <a:buNone/>
              <a:defRPr sz="5500">
                <a:solidFill>
                  <a:schemeClr val="tx1">
                    <a:tint val="75000"/>
                  </a:schemeClr>
                </a:solidFill>
              </a:defRPr>
            </a:lvl2pPr>
            <a:lvl3pPr marL="2514691" indent="0">
              <a:buNone/>
              <a:defRPr sz="4950">
                <a:solidFill>
                  <a:schemeClr val="tx1">
                    <a:tint val="75000"/>
                  </a:schemeClr>
                </a:solidFill>
              </a:defRPr>
            </a:lvl3pPr>
            <a:lvl4pPr marL="3772037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4pPr>
            <a:lvl5pPr marL="5029383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5pPr>
            <a:lvl6pPr marL="6286729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6pPr>
            <a:lvl7pPr marL="7544074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7pPr>
            <a:lvl8pPr marL="8801420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8pPr>
            <a:lvl9pPr marL="10058766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CECCD9-4242-9349-0527-77599BDECC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6C1D04-E3D8-635A-D187-0BCC89A79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06B3FC-62F9-CAF2-7512-A79665583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4579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83CA47-4517-F042-99D8-759FE914A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1" y="1612681"/>
            <a:ext cx="18441085" cy="5851474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E6095F-6225-E2E2-90D9-085215B4B1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71272" y="8058998"/>
            <a:ext cx="9010984" cy="192111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9639490-35B8-A805-E7F4-6D23C9C6C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01372" y="8058998"/>
            <a:ext cx="9010984" cy="192111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373F67-8E16-D62C-B1C4-C61ED82D6E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100DA44-C7E1-40A4-FB05-01C834CC0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80E0F0-2C67-8ECE-C45A-009CBE1F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436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CA27B9-A03C-3788-70F4-AD79D4FAF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3" y="1612681"/>
            <a:ext cx="18445449" cy="5851474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0F4D1D-2C12-4BD6-6D2E-3671989D7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71272" y="7420094"/>
            <a:ext cx="9045911" cy="363954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6600" b="1"/>
            </a:lvl1pPr>
            <a:lvl2pPr marL="1257346" indent="0">
              <a:buNone/>
              <a:defRPr sz="5500" b="1"/>
            </a:lvl2pPr>
            <a:lvl3pPr marL="2514691" indent="0">
              <a:buNone/>
              <a:defRPr sz="4950" b="1"/>
            </a:lvl3pPr>
            <a:lvl4pPr marL="3772037" indent="0">
              <a:buNone/>
              <a:defRPr sz="4400" b="1"/>
            </a:lvl4pPr>
            <a:lvl5pPr marL="5029383" indent="0">
              <a:buNone/>
              <a:defRPr sz="4400" b="1"/>
            </a:lvl5pPr>
            <a:lvl6pPr marL="6286729" indent="0">
              <a:buNone/>
              <a:defRPr sz="4400" b="1"/>
            </a:lvl6pPr>
            <a:lvl7pPr marL="7544074" indent="0">
              <a:buNone/>
              <a:defRPr sz="4400" b="1"/>
            </a:lvl7pPr>
            <a:lvl8pPr marL="8801420" indent="0">
              <a:buNone/>
              <a:defRPr sz="4400" b="1"/>
            </a:lvl8pPr>
            <a:lvl9pPr marL="10058766" indent="0">
              <a:buNone/>
              <a:defRPr sz="4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D27073F-CA5A-306B-1AB3-86F1C5D799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71272" y="11059641"/>
            <a:ext cx="9045911" cy="162633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48720F9-AF0D-F3AC-5EB3-6D78761DBA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0827153" y="7420094"/>
            <a:ext cx="9089569" cy="363954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6600" b="1"/>
            </a:lvl1pPr>
            <a:lvl2pPr marL="1257346" indent="0">
              <a:buNone/>
              <a:defRPr sz="5500" b="1"/>
            </a:lvl2pPr>
            <a:lvl3pPr marL="2514691" indent="0">
              <a:buNone/>
              <a:defRPr sz="4950" b="1"/>
            </a:lvl3pPr>
            <a:lvl4pPr marL="3772037" indent="0">
              <a:buNone/>
              <a:defRPr sz="4400" b="1"/>
            </a:lvl4pPr>
            <a:lvl5pPr marL="5029383" indent="0">
              <a:buNone/>
              <a:defRPr sz="4400" b="1"/>
            </a:lvl5pPr>
            <a:lvl6pPr marL="6286729" indent="0">
              <a:buNone/>
              <a:defRPr sz="4400" b="1"/>
            </a:lvl6pPr>
            <a:lvl7pPr marL="7544074" indent="0">
              <a:buNone/>
              <a:defRPr sz="4400" b="1"/>
            </a:lvl7pPr>
            <a:lvl8pPr marL="8801420" indent="0">
              <a:buNone/>
              <a:defRPr sz="4400" b="1"/>
            </a:lvl8pPr>
            <a:lvl9pPr marL="10058766" indent="0">
              <a:buNone/>
              <a:defRPr sz="4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D2C3F86-0B1D-4F65-BBB1-AF1454FC8B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0827153" y="11059641"/>
            <a:ext cx="9089569" cy="162633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C1FB163-8332-8426-7B66-774B435C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93C3074-3D35-6AAF-4227-49C934CAC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469DB26-9779-42E9-C3A7-09A61B4F9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199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EB105-BA0D-BF54-002B-D5DB855AB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1" y="1612681"/>
            <a:ext cx="18441085" cy="5851474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7FC0523-655C-972B-F0A7-5E0635989A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99B7A81-8C4C-2013-692B-E2E308C7B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F6E2A09-0B4E-8D45-0EC8-7AB3D3C36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624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A262FC-4208-D282-E663-397081F95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1" y="2018055"/>
            <a:ext cx="6897944" cy="7063189"/>
          </a:xfrm>
          <a:prstGeom prst="rect">
            <a:avLst/>
          </a:prstGeom>
        </p:spPr>
        <p:txBody>
          <a:bodyPr anchor="b"/>
          <a:lstStyle>
            <a:lvl1pPr>
              <a:defRPr sz="88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C6920E-78A3-79B0-61C2-83FB504D2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9569" y="4357764"/>
            <a:ext cx="10827152" cy="21515623"/>
          </a:xfrm>
          <a:prstGeom prst="rect">
            <a:avLst/>
          </a:prstGeom>
        </p:spPr>
        <p:txBody>
          <a:bodyPr/>
          <a:lstStyle>
            <a:lvl1pPr>
              <a:defRPr sz="8800"/>
            </a:lvl1pPr>
            <a:lvl2pPr>
              <a:defRPr sz="7700"/>
            </a:lvl2pPr>
            <a:lvl3pPr>
              <a:defRPr sz="66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12CF72F-06FC-318D-DAD6-2E0E0CB4E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71271" y="9081243"/>
            <a:ext cx="6897944" cy="168273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/>
            </a:lvl1pPr>
            <a:lvl2pPr marL="1257346" indent="0">
              <a:buNone/>
              <a:defRPr sz="3850"/>
            </a:lvl2pPr>
            <a:lvl3pPr marL="2514691" indent="0">
              <a:buNone/>
              <a:defRPr sz="3300"/>
            </a:lvl3pPr>
            <a:lvl4pPr marL="3772037" indent="0">
              <a:buNone/>
              <a:defRPr sz="2750"/>
            </a:lvl4pPr>
            <a:lvl5pPr marL="5029383" indent="0">
              <a:buNone/>
              <a:defRPr sz="2750"/>
            </a:lvl5pPr>
            <a:lvl6pPr marL="6286729" indent="0">
              <a:buNone/>
              <a:defRPr sz="2750"/>
            </a:lvl6pPr>
            <a:lvl7pPr marL="7544074" indent="0">
              <a:buNone/>
              <a:defRPr sz="2750"/>
            </a:lvl7pPr>
            <a:lvl8pPr marL="8801420" indent="0">
              <a:buNone/>
              <a:defRPr sz="2750"/>
            </a:lvl8pPr>
            <a:lvl9pPr marL="10058766" indent="0">
              <a:buNone/>
              <a:defRPr sz="2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5761FF2-270D-69FF-236C-7F103A7CD6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CD65AB0-5E58-65B1-D7CF-E1A2C7CF2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BA053C6-B1EF-E351-9173-487D83252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755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5EECD0-8509-D1E6-5BB3-D4B334570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1" y="2018055"/>
            <a:ext cx="6897944" cy="7063189"/>
          </a:xfrm>
          <a:prstGeom prst="rect">
            <a:avLst/>
          </a:prstGeom>
        </p:spPr>
        <p:txBody>
          <a:bodyPr anchor="b"/>
          <a:lstStyle>
            <a:lvl1pPr>
              <a:defRPr sz="88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BC36BCD-4A67-5A2D-F218-33F8C7B8D2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9089569" y="4357764"/>
            <a:ext cx="10827152" cy="21515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800"/>
            </a:lvl1pPr>
            <a:lvl2pPr marL="1257346" indent="0">
              <a:buNone/>
              <a:defRPr sz="7700"/>
            </a:lvl2pPr>
            <a:lvl3pPr marL="2514691" indent="0">
              <a:buNone/>
              <a:defRPr sz="6600"/>
            </a:lvl3pPr>
            <a:lvl4pPr marL="3772037" indent="0">
              <a:buNone/>
              <a:defRPr sz="5500"/>
            </a:lvl4pPr>
            <a:lvl5pPr marL="5029383" indent="0">
              <a:buNone/>
              <a:defRPr sz="5500"/>
            </a:lvl5pPr>
            <a:lvl6pPr marL="6286729" indent="0">
              <a:buNone/>
              <a:defRPr sz="5500"/>
            </a:lvl6pPr>
            <a:lvl7pPr marL="7544074" indent="0">
              <a:buNone/>
              <a:defRPr sz="5500"/>
            </a:lvl7pPr>
            <a:lvl8pPr marL="8801420" indent="0">
              <a:buNone/>
              <a:defRPr sz="5500"/>
            </a:lvl8pPr>
            <a:lvl9pPr marL="10058766" indent="0">
              <a:buNone/>
              <a:defRPr sz="5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C6B48DC-351F-2290-7AA4-C97A95BB99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71271" y="9081243"/>
            <a:ext cx="6897944" cy="168273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/>
            </a:lvl1pPr>
            <a:lvl2pPr marL="1257346" indent="0">
              <a:buNone/>
              <a:defRPr sz="3850"/>
            </a:lvl2pPr>
            <a:lvl3pPr marL="2514691" indent="0">
              <a:buNone/>
              <a:defRPr sz="3300"/>
            </a:lvl3pPr>
            <a:lvl4pPr marL="3772037" indent="0">
              <a:buNone/>
              <a:defRPr sz="2750"/>
            </a:lvl4pPr>
            <a:lvl5pPr marL="5029383" indent="0">
              <a:buNone/>
              <a:defRPr sz="2750"/>
            </a:lvl5pPr>
            <a:lvl6pPr marL="6286729" indent="0">
              <a:buNone/>
              <a:defRPr sz="2750"/>
            </a:lvl6pPr>
            <a:lvl7pPr marL="7544074" indent="0">
              <a:buNone/>
              <a:defRPr sz="2750"/>
            </a:lvl7pPr>
            <a:lvl8pPr marL="8801420" indent="0">
              <a:buNone/>
              <a:defRPr sz="2750"/>
            </a:lvl8pPr>
            <a:lvl9pPr marL="10058766" indent="0">
              <a:buNone/>
              <a:defRPr sz="2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5307D72-28F8-D65A-D46C-BF3193D6CF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453585F-646E-D481-7E7D-54558FFC2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EA13B3B-2423-8194-0C4C-C3C73F3CF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5188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A7B8C9-DC78-9D68-D35E-F4598DABE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71" y="1612681"/>
            <a:ext cx="18441085" cy="5851474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71BB808-4EC2-FBAB-4E19-D48EF70FBA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71271" y="8058998"/>
            <a:ext cx="18441085" cy="192111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BAB35A-CCA6-16B5-69F5-E23B8AFCD6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AA32D6-B38F-C38A-651A-226A4ED4D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5F5A781-6C65-6623-19F3-0257C3D5E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173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A342760-75C0-A9E0-7603-DDC9A6012C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5302085" y="1612682"/>
            <a:ext cx="4610271" cy="25657483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2EC9B6D-AB9B-5146-A257-53C29679FC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71272" y="1612682"/>
            <a:ext cx="13411698" cy="2565748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E759B5-25F4-9B24-1075-BB1164A3F5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71273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F11E4AE5-7F40-40B4-B741-34710549A94D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7382AB-CEFA-1E31-9A46-392C8EB02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81308" y="28058879"/>
            <a:ext cx="7221012" cy="161268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65D037-2862-FA94-26B6-A07E4AF56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5101260" y="28058879"/>
            <a:ext cx="4811097" cy="1612680"/>
          </a:xfrm>
          <a:prstGeom prst="rect">
            <a:avLst/>
          </a:prstGeom>
        </p:spPr>
        <p:txBody>
          <a:bodyPr/>
          <a:lstStyle/>
          <a:p>
            <a:fld id="{01FBD623-33F3-4B41-8593-2C5AECAF0E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81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66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2514691" rtl="0" eaLnBrk="1" latinLnBrk="1" hangingPunct="1">
        <a:lnSpc>
          <a:spcPct val="90000"/>
        </a:lnSpc>
        <a:spcBef>
          <a:spcPct val="0"/>
        </a:spcBef>
        <a:buNone/>
        <a:defRPr sz="1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8673" indent="-628673" algn="l" defTabSz="2514691" rtl="0" eaLnBrk="1" latinLnBrk="1" hangingPunct="1">
        <a:lnSpc>
          <a:spcPct val="90000"/>
        </a:lnSpc>
        <a:spcBef>
          <a:spcPts val="275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1pPr>
      <a:lvl2pPr marL="1886019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2pPr>
      <a:lvl3pPr marL="3143364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3pPr>
      <a:lvl4pPr marL="4400710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4950" kern="1200">
          <a:solidFill>
            <a:schemeClr val="tx1"/>
          </a:solidFill>
          <a:latin typeface="+mn-lt"/>
          <a:ea typeface="+mn-ea"/>
          <a:cs typeface="+mn-cs"/>
        </a:defRPr>
      </a:lvl4pPr>
      <a:lvl5pPr marL="5658056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4950" kern="1200">
          <a:solidFill>
            <a:schemeClr val="tx1"/>
          </a:solidFill>
          <a:latin typeface="+mn-lt"/>
          <a:ea typeface="+mn-ea"/>
          <a:cs typeface="+mn-cs"/>
        </a:defRPr>
      </a:lvl5pPr>
      <a:lvl6pPr marL="6915401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4950" kern="1200">
          <a:solidFill>
            <a:schemeClr val="tx1"/>
          </a:solidFill>
          <a:latin typeface="+mn-lt"/>
          <a:ea typeface="+mn-ea"/>
          <a:cs typeface="+mn-cs"/>
        </a:defRPr>
      </a:lvl6pPr>
      <a:lvl7pPr marL="8172747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4950" kern="1200">
          <a:solidFill>
            <a:schemeClr val="tx1"/>
          </a:solidFill>
          <a:latin typeface="+mn-lt"/>
          <a:ea typeface="+mn-ea"/>
          <a:cs typeface="+mn-cs"/>
        </a:defRPr>
      </a:lvl7pPr>
      <a:lvl8pPr marL="9430093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4950" kern="1200">
          <a:solidFill>
            <a:schemeClr val="tx1"/>
          </a:solidFill>
          <a:latin typeface="+mn-lt"/>
          <a:ea typeface="+mn-ea"/>
          <a:cs typeface="+mn-cs"/>
        </a:defRPr>
      </a:lvl8pPr>
      <a:lvl9pPr marL="10687439" indent="-628673" algn="l" defTabSz="2514691" rtl="0" eaLnBrk="1" latinLnBrk="1" hangingPunct="1">
        <a:lnSpc>
          <a:spcPct val="90000"/>
        </a:lnSpc>
        <a:spcBef>
          <a:spcPts val="1375"/>
        </a:spcBef>
        <a:buFont typeface="Arial" panose="020B0604020202020204" pitchFamily="34" charset="0"/>
        <a:buChar char="•"/>
        <a:defRPr sz="4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1pPr>
      <a:lvl2pPr marL="1257346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2pPr>
      <a:lvl3pPr marL="2514691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3pPr>
      <a:lvl4pPr marL="3772037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4pPr>
      <a:lvl5pPr marL="5029383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5pPr>
      <a:lvl6pPr marL="6286729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6pPr>
      <a:lvl7pPr marL="7544074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7pPr>
      <a:lvl8pPr marL="8801420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8pPr>
      <a:lvl9pPr marL="10058766" algn="l" defTabSz="2514691" rtl="0" eaLnBrk="1" latinLnBrk="1" hangingPunct="1">
        <a:defRPr sz="4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0897093B-F0C3-E596-90CF-1DCDF3C49B77}"/>
              </a:ext>
            </a:extLst>
          </p:cNvPr>
          <p:cNvSpPr txBox="1"/>
          <p:nvPr/>
        </p:nvSpPr>
        <p:spPr>
          <a:xfrm>
            <a:off x="14635550" y="984250"/>
            <a:ext cx="600036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4000" dirty="0" err="1" smtClean="0"/>
              <a:t>학과명</a:t>
            </a:r>
            <a:r>
              <a:rPr kumimoji="1" lang="en-US" altLang="ko-KR" sz="4000" dirty="0" smtClean="0"/>
              <a:t>: </a:t>
            </a:r>
            <a:r>
              <a:rPr kumimoji="1" lang="en-US" altLang="ko-KR" sz="4000" i="1" dirty="0" smtClean="0">
                <a:solidFill>
                  <a:srgbClr val="0070C0"/>
                </a:solidFill>
              </a:rPr>
              <a:t>ICT</a:t>
            </a:r>
            <a:r>
              <a:rPr kumimoji="1" lang="ko-KR" altLang="en-US" sz="4000" i="1" dirty="0" err="1" smtClean="0">
                <a:solidFill>
                  <a:srgbClr val="0070C0"/>
                </a:solidFill>
              </a:rPr>
              <a:t>융합학부</a:t>
            </a:r>
            <a:endParaRPr kumimoji="1" lang="en-US" altLang="ko-KR" sz="4000" i="1" dirty="0">
              <a:solidFill>
                <a:srgbClr val="0070C0"/>
              </a:solidFill>
            </a:endParaRPr>
          </a:p>
          <a:p>
            <a:r>
              <a:rPr kumimoji="1" lang="ko-KR" altLang="en-US" sz="4000" dirty="0" smtClean="0"/>
              <a:t>지도교수</a:t>
            </a:r>
            <a:r>
              <a:rPr kumimoji="1" lang="en-US" altLang="ko-KR" sz="4000" dirty="0" smtClean="0"/>
              <a:t>: OOO</a:t>
            </a:r>
          </a:p>
          <a:p>
            <a:r>
              <a:rPr kumimoji="1" lang="ko-KR" altLang="en-US" sz="4000" dirty="0" err="1" smtClean="0"/>
              <a:t>참여학생</a:t>
            </a:r>
            <a:r>
              <a:rPr kumimoji="1" lang="en-US" altLang="ko-KR" sz="4000" dirty="0" smtClean="0"/>
              <a:t>: </a:t>
            </a:r>
            <a:r>
              <a:rPr kumimoji="1" lang="ko-KR" altLang="en-US" sz="4000" i="1" dirty="0" smtClean="0">
                <a:solidFill>
                  <a:srgbClr val="0070C0"/>
                </a:solidFill>
              </a:rPr>
              <a:t>팀원</a:t>
            </a:r>
            <a:r>
              <a:rPr kumimoji="1" lang="en-US" altLang="ko-KR" sz="4000" i="1" dirty="0" smtClean="0">
                <a:solidFill>
                  <a:srgbClr val="0070C0"/>
                </a:solidFill>
              </a:rPr>
              <a:t>1, </a:t>
            </a:r>
            <a:r>
              <a:rPr kumimoji="1" lang="ko-KR" altLang="en-US" sz="4000" i="1" dirty="0" smtClean="0">
                <a:solidFill>
                  <a:srgbClr val="0070C0"/>
                </a:solidFill>
              </a:rPr>
              <a:t>팀원 </a:t>
            </a:r>
            <a:r>
              <a:rPr kumimoji="1" lang="en-US" altLang="ko-KR" sz="4000" i="1" dirty="0" smtClean="0">
                <a:solidFill>
                  <a:srgbClr val="0070C0"/>
                </a:solidFill>
              </a:rPr>
              <a:t>2…</a:t>
            </a:r>
            <a:endParaRPr kumimoji="1" lang="ko-KR" altLang="en-US" sz="4000" i="1" dirty="0">
              <a:solidFill>
                <a:srgbClr val="0070C0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897093B-F0C3-E596-90CF-1DCDF3C49B77}"/>
              </a:ext>
            </a:extLst>
          </p:cNvPr>
          <p:cNvSpPr txBox="1"/>
          <p:nvPr/>
        </p:nvSpPr>
        <p:spPr>
          <a:xfrm>
            <a:off x="564069" y="28845183"/>
            <a:ext cx="98331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4000" dirty="0" smtClean="0"/>
              <a:t>2026</a:t>
            </a:r>
            <a:r>
              <a:rPr kumimoji="1" lang="ko-KR" altLang="en-US" sz="4000" dirty="0" smtClean="0"/>
              <a:t>학년도 </a:t>
            </a:r>
            <a:r>
              <a:rPr kumimoji="1" lang="en-US" altLang="ko-KR" sz="4000" dirty="0" smtClean="0"/>
              <a:t>1</a:t>
            </a:r>
            <a:r>
              <a:rPr kumimoji="1" lang="ko-KR" altLang="en-US" sz="4000" dirty="0" smtClean="0"/>
              <a:t>학기 캡스톤디자인 경진대회</a:t>
            </a:r>
            <a:endParaRPr kumimoji="1" lang="ko-KR" altLang="en-US" sz="4000" i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069" y="8819535"/>
            <a:ext cx="20401739" cy="108151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포스터 사이즈</a:t>
            </a:r>
            <a:r>
              <a:rPr lang="en-US" altLang="ko-KR" dirty="0" smtClean="0"/>
              <a:t>: </a:t>
            </a:r>
            <a:r>
              <a:rPr lang="en-US" altLang="ko-KR" b="1" dirty="0" smtClean="0">
                <a:solidFill>
                  <a:srgbClr val="FF0000"/>
                </a:solidFill>
              </a:rPr>
              <a:t>A1 </a:t>
            </a:r>
            <a:r>
              <a:rPr lang="ko-KR" altLang="en-US" b="1" dirty="0" smtClean="0">
                <a:solidFill>
                  <a:srgbClr val="FF0000"/>
                </a:solidFill>
              </a:rPr>
              <a:t>사이즈</a:t>
            </a:r>
            <a:endParaRPr lang="en-US" altLang="ko-KR" b="1" dirty="0">
              <a:solidFill>
                <a:srgbClr val="FF0000"/>
              </a:solidFill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포스터 제출 시 </a:t>
            </a:r>
            <a:r>
              <a:rPr lang="en-US" altLang="ko-KR" b="1" dirty="0" smtClean="0">
                <a:solidFill>
                  <a:srgbClr val="FF0000"/>
                </a:solidFill>
              </a:rPr>
              <a:t>PPT</a:t>
            </a:r>
            <a:r>
              <a:rPr lang="ko-KR" altLang="en-US" b="1" dirty="0" smtClean="0">
                <a:solidFill>
                  <a:srgbClr val="FF0000"/>
                </a:solidFill>
              </a:rPr>
              <a:t>로 제출 바랍니다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포스터에 사진을 삽입할 경우</a:t>
            </a:r>
            <a:r>
              <a:rPr lang="en-US" altLang="ko-KR" dirty="0" smtClean="0"/>
              <a:t>, </a:t>
            </a:r>
            <a:r>
              <a:rPr lang="ko-KR" altLang="en-US" b="1" u="sng" dirty="0" smtClean="0"/>
              <a:t>원본 사진 파일도 함께 제출</a:t>
            </a:r>
            <a:r>
              <a:rPr lang="ko-KR" altLang="en-US" dirty="0" smtClean="0"/>
              <a:t> 바랍니다</a:t>
            </a:r>
            <a:r>
              <a:rPr lang="en-US" altLang="ko-KR" dirty="0" smtClean="0"/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포스터 우측 상단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학과명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지도교수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참여학생</a:t>
            </a:r>
            <a:r>
              <a:rPr lang="ko-KR" altLang="en-US" dirty="0" smtClean="0"/>
              <a:t> 이름 기입</a:t>
            </a:r>
            <a:endParaRPr lang="en-US" altLang="ko-KR" dirty="0" smtClean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포스터 좌측 하단</a:t>
            </a:r>
            <a:r>
              <a:rPr lang="en-US" altLang="ko-KR" dirty="0" smtClean="0"/>
              <a:t>: ‘2026</a:t>
            </a:r>
            <a:r>
              <a:rPr lang="ko-KR" altLang="en-US" dirty="0" smtClean="0"/>
              <a:t>학년도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학기 </a:t>
            </a:r>
            <a:r>
              <a:rPr lang="ko-KR" altLang="en-US" dirty="0" err="1" smtClean="0"/>
              <a:t>캡스톤</a:t>
            </a:r>
            <a:r>
              <a:rPr lang="ko-KR" altLang="en-US" dirty="0" smtClean="0"/>
              <a:t> 디자인 경진대회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기입</a:t>
            </a:r>
            <a:endParaRPr lang="en-US" altLang="ko-KR" dirty="0"/>
          </a:p>
          <a:p>
            <a:r>
              <a:rPr lang="en-US" altLang="ko-KR" dirty="0" smtClean="0"/>
              <a:t>/// </a:t>
            </a:r>
            <a:r>
              <a:rPr lang="ko-KR" altLang="en-US" dirty="0" smtClean="0"/>
              <a:t>폰트 및 디자인은 자유입니다</a:t>
            </a:r>
            <a:r>
              <a:rPr lang="en-US" altLang="ko-KR" dirty="0"/>
              <a:t> </a:t>
            </a:r>
            <a:r>
              <a:rPr lang="en-US" altLang="ko-KR" dirty="0" smtClean="0"/>
              <a:t>///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이외 포스터의 구성 및 양식은 자유입니다</a:t>
            </a:r>
            <a:r>
              <a:rPr lang="en-US" altLang="ko-KR" dirty="0" smtClean="0"/>
              <a:t>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US" altLang="ko-KR" dirty="0" smtClean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ko-KR" altLang="en-US" dirty="0" smtClean="0"/>
              <a:t>제출기한</a:t>
            </a:r>
            <a:r>
              <a:rPr lang="en-US" altLang="ko-KR" dirty="0" smtClean="0"/>
              <a:t>: </a:t>
            </a:r>
            <a:r>
              <a:rPr lang="en-US" altLang="ko-KR" b="1" dirty="0" smtClean="0">
                <a:solidFill>
                  <a:srgbClr val="FF0000"/>
                </a:solidFill>
              </a:rPr>
              <a:t> 6/4(</a:t>
            </a:r>
            <a:r>
              <a:rPr lang="ko-KR" altLang="en-US" b="1" dirty="0" smtClean="0">
                <a:solidFill>
                  <a:srgbClr val="FF0000"/>
                </a:solidFill>
              </a:rPr>
              <a:t>목</a:t>
            </a:r>
            <a:r>
              <a:rPr lang="en-US" altLang="ko-KR" b="1" dirty="0" smtClean="0">
                <a:solidFill>
                  <a:srgbClr val="FF0000"/>
                </a:solidFill>
              </a:rPr>
              <a:t>) </a:t>
            </a:r>
            <a:r>
              <a:rPr lang="ko-KR" altLang="en-US" b="1" dirty="0" smtClean="0">
                <a:solidFill>
                  <a:srgbClr val="FF0000"/>
                </a:solidFill>
              </a:rPr>
              <a:t>오전 </a:t>
            </a:r>
            <a:r>
              <a:rPr lang="en-US" altLang="ko-KR" b="1" dirty="0" smtClean="0">
                <a:solidFill>
                  <a:srgbClr val="FF0000"/>
                </a:solidFill>
              </a:rPr>
              <a:t>9</a:t>
            </a:r>
            <a:r>
              <a:rPr lang="ko-KR" altLang="en-US" b="1" dirty="0" smtClean="0">
                <a:solidFill>
                  <a:srgbClr val="FF0000"/>
                </a:solidFill>
              </a:rPr>
              <a:t>시까지 </a:t>
            </a:r>
            <a:r>
              <a:rPr lang="ko-KR" altLang="en-US" dirty="0" smtClean="0"/>
              <a:t>제출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이후 제출 시 개인 출력</a:t>
            </a:r>
            <a:r>
              <a:rPr lang="en-US" altLang="ko-KR" dirty="0" smtClean="0"/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811012" y="984250"/>
            <a:ext cx="1824538" cy="858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예시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64069" y="27934900"/>
            <a:ext cx="1824538" cy="858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예시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978238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105</Words>
  <Application>Microsoft Office PowerPoint</Application>
  <PresentationFormat>사용자 지정</PresentationFormat>
  <Paragraphs>20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디자인 사용자 지정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Promice_Design</dc:creator>
  <cp:lastModifiedBy>장사라</cp:lastModifiedBy>
  <cp:revision>14</cp:revision>
  <dcterms:created xsi:type="dcterms:W3CDTF">2024-01-10T06:03:24Z</dcterms:created>
  <dcterms:modified xsi:type="dcterms:W3CDTF">2026-05-28T06:51:38Z</dcterms:modified>
</cp:coreProperties>
</file>